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41"/>
  </p:notesMasterIdLst>
  <p:handoutMasterIdLst>
    <p:handoutMasterId r:id="rId42"/>
  </p:handoutMasterIdLst>
  <p:sldIdLst>
    <p:sldId id="277" r:id="rId2"/>
    <p:sldId id="316" r:id="rId3"/>
    <p:sldId id="317" r:id="rId4"/>
    <p:sldId id="318" r:id="rId5"/>
    <p:sldId id="319" r:id="rId6"/>
    <p:sldId id="320" r:id="rId7"/>
    <p:sldId id="321" r:id="rId8"/>
    <p:sldId id="322" r:id="rId9"/>
    <p:sldId id="323" r:id="rId10"/>
    <p:sldId id="315" r:id="rId11"/>
    <p:sldId id="314" r:id="rId12"/>
    <p:sldId id="31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2" r:id="rId40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39908-06CA-42C7-B83D-AD430A4F2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參考模板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668B6347-AE94-4B61-910B-4CC242E0A3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4905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66C1ED7-C83C-4866-8078-632622DA0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F400302-9F36-436B-8BBF-F525E860B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9478"/>
            <a:ext cx="9906000" cy="559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94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0A91F20-5038-4A51-973F-A8FD508E7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D64A09D-0E72-487F-95D0-F4895802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937"/>
            <a:ext cx="99060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4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17345532-6ADC-4343-962B-9C1953EF4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22576A4-7A75-4C57-938D-99E7DEDD1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5536"/>
            <a:ext cx="9906000" cy="568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50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B43B40E-46A0-48B2-AE13-417C5256C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8538B0D-D3E2-4BE8-86B0-E2C4B8642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980"/>
            <a:ext cx="9906000" cy="563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48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C01C539-7011-4410-82B4-032751A72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80E7E5-3067-4D87-B95E-5E4055AAA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9151"/>
            <a:ext cx="9906000" cy="553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207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53EC9B4-A19C-4F05-9C9D-0BD767643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CD686CF-F8B6-427B-83C3-BC9E8F93D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951"/>
            <a:ext cx="9906000" cy="559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555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14B38A3E-F522-469E-8B89-00DE59AB3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C11CBB5-A39B-430C-88A1-C9EE37279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343"/>
            <a:ext cx="9906000" cy="562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00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F96113BA-5067-4952-ADF9-98C3BD323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27ED3E1-FEF1-481A-B6BC-6F6BED6FB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9563"/>
            <a:ext cx="9906000" cy="54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02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37AE993-7C36-45E0-8FAB-58AB96FD4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2AC7B27-90DA-4C55-86E5-078DC412A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202"/>
            <a:ext cx="9906000" cy="557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317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742961D-9F0B-4819-B5D0-A5ED88720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1B4FC0D-BF3C-4A4F-8149-77C44418A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2619"/>
            <a:ext cx="9906000" cy="555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3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F518B02-9208-4B0E-B8CD-09FCCF7BB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98C890A-8E24-495E-8EE3-81DE2DFC3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8507"/>
            <a:ext cx="9906000" cy="552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83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EC0B29C-780E-464B-A014-A0DBA246C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28252D1-5A82-4BF4-BD41-DF7AC0EDE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886"/>
            <a:ext cx="9906000" cy="555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34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35A2C63-A50C-43B3-AEA4-F26A34562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053D2D3-6E52-4961-806E-A8CB491F5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844"/>
            <a:ext cx="9906000" cy="554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48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679D3729-97F1-438D-AA28-34EBF4752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D24F56C-6F10-4C1D-A70A-506D0DF1B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0707"/>
            <a:ext cx="9906000" cy="563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78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93E5120-C442-4A74-BAFB-4AF45E11D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233EB46-7E67-4EA4-B128-9AA3A3DFA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6332"/>
            <a:ext cx="9906000" cy="562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532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0CF22CC-4B17-431D-8DB2-9BB4503BE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6CD5895-7E7A-4DE7-80BE-707A12C3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4815"/>
            <a:ext cx="9906000" cy="560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42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E9ED7B7-2882-4C3C-96C0-FBB67BE96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DDD6823-7ACB-4893-BD81-123031956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156"/>
            <a:ext cx="9906000" cy="562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59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F3635F1-0A40-4B19-9C68-26AE91D21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0A8D0C9-EEE2-465A-9A5D-633453873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843"/>
            <a:ext cx="9906000" cy="56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046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1006A123-3032-4EBC-9520-62F568409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C594449-3FF4-421F-97DD-CE1F95F5A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759"/>
            <a:ext cx="9906000" cy="559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341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F3482BD-CE32-4A6C-B3EC-6ABBA1813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521419C-639A-4B50-92DF-2F115F777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071"/>
            <a:ext cx="9906000" cy="562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232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8C3019D-5479-4D48-9C61-FDD730565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9D94B6A-C400-44AC-8D43-BF02652A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531"/>
            <a:ext cx="9906000" cy="572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37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0485F26-4D65-4E47-9FC9-F71C20646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7A18CD7-0870-40E8-A039-1E6DBA9D1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703"/>
            <a:ext cx="9906000" cy="557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93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C0E162B-CB5C-4560-9EF5-DE361B93D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6F9F1D-4D75-4024-8B17-60059499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125"/>
            <a:ext cx="990600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231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11CFA5B-01E5-40BC-8E54-49BC506C1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EA0D22E-F190-479F-B6AA-4AE1B8BF5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0515"/>
            <a:ext cx="9906000" cy="559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53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20D331B-7F89-42B0-A869-3C230CC9C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5C3A2C0-E819-4C1C-813F-397F44416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240"/>
            <a:ext cx="9906000" cy="561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298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3B45800-69BF-4896-853F-F85354681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582E543-8143-4759-9135-616FA152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8465"/>
            <a:ext cx="9906000" cy="558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206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5D4D4C2-52A5-4B74-A74D-B06566647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C7C1021-55B9-4B65-935E-9534D7461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6432"/>
            <a:ext cx="9906000" cy="562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771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7D137F16-375C-4F21-8B08-13559FA72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3BB8B5C-1C39-48D8-AA3B-2DE550FC5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715"/>
            <a:ext cx="9906000" cy="558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127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B04D668-2D03-4DE4-B47D-2E3560FC6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9AC8BD7-8D39-4CF9-8A87-5B0AD4FF1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435"/>
            <a:ext cx="9906000" cy="559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209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8588E5F-D59F-4C44-8966-98FCC74E4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9D3EAFD-1638-4722-82FE-1FBB072B9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2166"/>
            <a:ext cx="9906000" cy="561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10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19C0791-3EAB-4F66-8C4D-16635F4F8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1C751D5-3107-44C3-BD3A-E377EE932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1942"/>
            <a:ext cx="9906000" cy="557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326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5A7A855-4BF1-4C2F-ABA3-A98AB3C2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8C48F9C-1E77-453F-A846-0776BDE00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9652"/>
            <a:ext cx="9906000" cy="559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62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B9BFFEB-08A8-48A9-BE27-BBE4F50F6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75E56EA-B3D1-4637-8C66-698C1489F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730"/>
            <a:ext cx="9906000" cy="55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30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D157DAB-A903-4A2B-8E08-343AC40E7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894F8B8-D875-42B3-974B-DAD710D4B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0912"/>
            <a:ext cx="9906000" cy="553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05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61295F1-14B7-41A7-83C7-244AFAC50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0E75CEF-B791-431E-8167-1F9011EA9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007"/>
            <a:ext cx="9906000" cy="550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22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13D8527C-112E-445A-99D0-CCBC81E20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F008E9F-67E1-45B3-B49D-03093291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7593"/>
            <a:ext cx="9906000" cy="55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211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67CB8A26-1F46-4F07-A68F-FF64840B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4676D6E-991F-44CE-856A-C9405CADA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6440"/>
            <a:ext cx="9906000" cy="554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20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2A0DC4B2-F1F5-4429-9361-605F65297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05453A0-F819-423B-8E55-7E59C143D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315"/>
            <a:ext cx="9906000" cy="564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36394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105</TotalTime>
  <Words>2</Words>
  <Application>Microsoft Office PowerPoint</Application>
  <PresentationFormat>A4 紙張 (210x297 公釐)</PresentationFormat>
  <Paragraphs>1</Paragraphs>
  <Slides>39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39</vt:i4>
      </vt:variant>
    </vt:vector>
  </HeadingPairs>
  <TitlesOfParts>
    <vt:vector size="45" baseType="lpstr">
      <vt:lpstr>微軟正黑體</vt:lpstr>
      <vt:lpstr>新細明體</vt:lpstr>
      <vt:lpstr>Arial</vt:lpstr>
      <vt:lpstr>Calibri</vt:lpstr>
      <vt:lpstr>Wingdings</vt:lpstr>
      <vt:lpstr>2020簡報範本_light</vt:lpstr>
      <vt:lpstr>參考模板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61</cp:revision>
  <dcterms:created xsi:type="dcterms:W3CDTF">2021-04-12T00:49:08Z</dcterms:created>
  <dcterms:modified xsi:type="dcterms:W3CDTF">2025-03-28T05:23:51Z</dcterms:modified>
  <cp:category/>
</cp:coreProperties>
</file>

<file path=docProps/thumbnail.jpeg>
</file>